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125" d="100"/>
          <a:sy n="125" d="100"/>
        </p:scale>
        <p:origin x="798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FMBS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642455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</a:rPr>
                        <a:t>Saccharomate          Fractomass</a:t>
                      </a:r>
                      <a:endParaRPr lang="en-US" altLang="ko-KR" sz="800" kern="0" spc="0" baseline="300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Barley straw 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(Ko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rea)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–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catalyzed hydrothermal 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#B207,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2781578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433846" y="2729371"/>
            <a:ext cx="5939869" cy="3722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38418"/>
              </p:ext>
            </p:extLst>
          </p:nvPr>
        </p:nvGraphicFramePr>
        <p:xfrm>
          <a:off x="898165" y="2936776"/>
          <a:ext cx="5051115" cy="2928796"/>
        </p:xfrm>
        <a:graphic>
          <a:graphicData uri="http://schemas.openxmlformats.org/drawingml/2006/table">
            <a:tbl>
              <a:tblPr/>
              <a:tblGrid>
                <a:gridCol w="1149950"/>
                <a:gridCol w="1226316"/>
                <a:gridCol w="900100"/>
                <a:gridCol w="900100"/>
                <a:gridCol w="874649"/>
              </a:tblGrid>
              <a:tr h="165969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Composition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(wt.%)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Structural</a:t>
                      </a:r>
                    </a:p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carbohydrates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Glucan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71.00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±0.26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Xylan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±0.10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0.40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±0.05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72.13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Lignin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soluble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±0.04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insoluble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28.72±0.81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29.57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45484" y="6662844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49075" y="6984464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41" name="TextBox 40"/>
          <p:cNvSpPr txBox="1"/>
          <p:nvPr/>
        </p:nvSpPr>
        <p:spPr>
          <a:xfrm>
            <a:off x="5943842" y="6658463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0" y="6609184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직선 연결선 43"/>
          <p:cNvCxnSpPr/>
          <p:nvPr/>
        </p:nvCxnSpPr>
        <p:spPr>
          <a:xfrm>
            <a:off x="5558697" y="686608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02" y="6961846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직선 연결선 45"/>
          <p:cNvCxnSpPr/>
          <p:nvPr/>
        </p:nvCxnSpPr>
        <p:spPr>
          <a:xfrm>
            <a:off x="5583080" y="7201558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7449693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447090" y="7427169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4431850" y="7696101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7737793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11979</TotalTime>
  <Words>116</Words>
  <Application>Microsoft Office PowerPoint</Application>
  <PresentationFormat>A4 용지(210x297mm)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126</cp:revision>
  <cp:lastPrinted>2017-01-20T00:26:48Z</cp:lastPrinted>
  <dcterms:created xsi:type="dcterms:W3CDTF">2014-12-10T01:06:30Z</dcterms:created>
  <dcterms:modified xsi:type="dcterms:W3CDTF">2017-06-30T07:42:40Z</dcterms:modified>
</cp:coreProperties>
</file>